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C2D8E0-FD8E-1DC8-DB5C-05A8DFDEFD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42FC11-5818-EC93-60AA-CDB262F1C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EF7949-E70E-3BB4-A590-CBC6935E0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B5B41B-0473-4643-FD50-9A51CE625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644DEF-94B6-7B33-6659-33CFBD629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63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0B7C0-3C21-21BD-88FC-5F43AB0C0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719237C-14C4-3008-D897-85975F261C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75177A-4101-1449-1921-8F84AEFD8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0A412C-AC08-A335-96D8-121D0E55E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2E1323-7533-8577-042E-A54844883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0221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06F6D6D-A777-BEFE-4F77-D31C667EC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2CD95C8-9580-6164-64D6-302C598A51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6242A0-0D54-C455-CFFE-0545FBBFC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E4483A-2718-67D1-905D-327819A4F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3C9B75-E938-1DAE-1CC9-B136F2A33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46519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7647F9-C79A-A4C3-6433-21A1DA447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CC2AEA-1F56-B9E3-C642-1FD74A032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7954A3-BFE6-9668-6DBA-ACDEBD13B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8D668E-D83A-EE26-02B5-2CEE7F7D2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39E0EB-6B00-9C79-FE78-554044191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3112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42FCA8-4E43-0037-793F-87DBD4A53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82C527-E9AA-3706-E89D-9D1BA4194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156CAC-46A5-4083-4A0C-B6D523ABB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71DB3-BE3F-A782-7F6D-F2044AEDF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75E157-FAE8-3702-4383-DAB7DF2A2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1063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E4A3D0-5B32-5BB9-C84D-4CDEE41F1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737067-B0FD-FD29-31A5-DB41BD3DC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1E52D61-7A8F-C753-F542-A19D9FA6DD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A32E24-EC11-53E0-4B88-B5B6844BE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23/01/2025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FF50F5-5B06-312C-2F56-EC0F27BA5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A44FEAF-CFD3-02C8-2CDF-7347D8BF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8044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7E18D4-C4BD-A81C-11DF-2DF53341B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285F0FE-76A7-C307-9764-4422758AA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267FAE1-A1A0-061C-C838-CF28B70B0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648EF48-0CEE-5078-1E19-540824C0A9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C8FB4F1-0EFB-8323-CCF4-FF889AE0A5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C0D1E46-2F23-A7BA-5B02-CA26209FA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23/01/2025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B046DFB-AB1B-CFBE-F6D5-290C9566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3C075FB-5C7A-428C-C9B9-8A1265F82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40779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AAE464-A098-9F1D-FADE-E1A9DE769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FBBD149-533E-884B-416D-A03F83B8A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23/01/2025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E762245-F56C-F530-7F3C-10B6DAEFB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2E24863-E29D-2FC4-BC75-FCE264462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5175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38559F2-BFC6-D686-C3E5-3C94ACE82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23/01/2025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E907491-C424-272B-7379-4AFCA0473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4AD806C-4BA5-BF24-F366-BBD1E8627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6886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05490E-2EED-2463-664E-2B44A3F2B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E0B134-139E-464E-49E3-19D64EF6D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ED197F7-A67F-1616-BF9E-86F6AB390B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8B13B1-29E2-77F0-C6DC-E0B72D7A6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23/01/2025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EAECA0-E21D-2D6B-2858-CF341870E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413FCE-B3C6-F7F1-A417-A72FC753F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11134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D889A6-1EDF-0304-299E-A4F0B9C46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97ED09C-A17C-865A-0708-A60A0C9DE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5E63505-0CB4-7355-6D90-E1C28EC93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48F4914-9DB7-2371-61D3-7B8583550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23/01/2025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6091D7-5EF7-ABC9-4C86-308151539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547101-4D2C-4873-96EE-C3BF92F6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9841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D8BDBE-17EA-8947-7FE0-60E3DE73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F20CBF-7428-20F8-F7E6-83BFC59C8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101B0C-428A-B93C-CE95-DE8BECED54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181E2-CB92-4EC5-9E2A-2140D2B17406}" type="datetimeFigureOut">
              <a:rPr lang="es-MX" smtClean="0"/>
              <a:t>23/01/2025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596D89-9FF0-A75B-AEEF-FDD65D60D9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38AA6C-614F-CDFA-9E44-362F728474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3433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be.com/shorts/1ul7om5QNBw?si=2YJoNuW-xH9dWECj" TargetMode="External"/><Relationship Id="rId3" Type="http://schemas.openxmlformats.org/officeDocument/2006/relationships/hyperlink" Target="https://www.facebook.com/reel/2062089080911107" TargetMode="External"/><Relationship Id="rId7" Type="http://schemas.openxmlformats.org/officeDocument/2006/relationships/hyperlink" Target="https://www.instagram.com/reel/DFLRZmfvATd/?utm_source=ig_web_copy_link&amp;igsh=MzRlODBiNWFlZA==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agram.com/reel/DFJUEy0OGUn/?utm_source=ig_web_copy_link&amp;igsh=MzRlODBiNWFlZA==" TargetMode="External"/><Relationship Id="rId11" Type="http://schemas.openxmlformats.org/officeDocument/2006/relationships/image" Target="../media/image2.png"/><Relationship Id="rId5" Type="http://schemas.openxmlformats.org/officeDocument/2006/relationships/hyperlink" Target="https://x.com/PrepaLineaSEP/status/1882474291771670971" TargetMode="External"/><Relationship Id="rId10" Type="http://schemas.openxmlformats.org/officeDocument/2006/relationships/hyperlink" Target="https://www.tiktok.com/@prepaenlinea_sep/video/7462553737324678406?is_from_webapp=1&amp;sender_device=pc&amp;web_id=7462012915845334533" TargetMode="External"/><Relationship Id="rId4" Type="http://schemas.openxmlformats.org/officeDocument/2006/relationships/hyperlink" Target="https://fb.watch/xigAoae2yn/" TargetMode="External"/><Relationship Id="rId9" Type="http://schemas.openxmlformats.org/officeDocument/2006/relationships/hyperlink" Target="https://youtube.com/shorts/SBM3y9s0kIQ?si=VIrB9sjPuh5q7oq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B342A31-E2D5-075D-5C51-42A28E12D3B6}"/>
              </a:ext>
            </a:extLst>
          </p:cNvPr>
          <p:cNvSpPr txBox="1"/>
          <p:nvPr/>
        </p:nvSpPr>
        <p:spPr>
          <a:xfrm>
            <a:off x="421560" y="1087666"/>
            <a:ext cx="1134881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b="1" dirty="0">
              <a:latin typeface="Montserrat" panose="00000500000000000000" pitchFamily="2" charset="0"/>
            </a:endParaRPr>
          </a:p>
          <a:p>
            <a:pPr algn="just"/>
            <a:r>
              <a:rPr lang="es-MX" b="1" dirty="0">
                <a:latin typeface="Patria"/>
              </a:rPr>
              <a:t>Se le comunica a toda la comunidad del plantel, para quienes estén interesados o conozcan a alguien que este interesado en cursar PREPARATORIA EN LÍNEA, dentro del subsistema de la Dirección General del Bachillerato, se comparten los enlaces electrónicos para informarse sobre esta opción de estudio</a:t>
            </a:r>
          </a:p>
          <a:p>
            <a:pPr algn="just"/>
            <a:endParaRPr lang="es-MX" b="1" dirty="0">
              <a:latin typeface="Patria"/>
            </a:endParaRPr>
          </a:p>
          <a:p>
            <a:pPr algn="just"/>
            <a:endParaRPr lang="es-MX" b="1" dirty="0">
              <a:latin typeface="Patria"/>
            </a:endParaRPr>
          </a:p>
          <a:p>
            <a:pPr algn="just"/>
            <a:endParaRPr lang="es-MX" sz="1200" b="1" dirty="0">
              <a:latin typeface="Patria"/>
            </a:endParaRPr>
          </a:p>
          <a:p>
            <a:pPr algn="just"/>
            <a:endParaRPr lang="es-MX" sz="1200" b="1" dirty="0">
              <a:latin typeface="Patria"/>
            </a:endParaRPr>
          </a:p>
          <a:p>
            <a:pPr algn="just"/>
            <a:endParaRPr lang="es-MX" sz="1200" b="1" dirty="0">
              <a:latin typeface="Patria"/>
            </a:endParaRPr>
          </a:p>
          <a:p>
            <a:pPr algn="just"/>
            <a:endParaRPr lang="es-MX" sz="1200" b="1" dirty="0">
              <a:latin typeface="Patria"/>
            </a:endParaRPr>
          </a:p>
          <a:p>
            <a:pPr algn="just"/>
            <a:endParaRPr lang="es-MX" sz="1200" b="1" dirty="0">
              <a:latin typeface="Patria"/>
            </a:endParaRPr>
          </a:p>
          <a:p>
            <a:pPr algn="just"/>
            <a:endParaRPr lang="es-MX" sz="1200" b="1" dirty="0">
              <a:latin typeface="Patria"/>
            </a:endParaRPr>
          </a:p>
          <a:p>
            <a:pPr algn="just"/>
            <a:endParaRPr lang="es-MX" sz="1200" b="1" dirty="0">
              <a:latin typeface="Patria"/>
            </a:endParaRPr>
          </a:p>
          <a:p>
            <a:pPr algn="just"/>
            <a:endParaRPr lang="es-MX" sz="1200" b="1" dirty="0">
              <a:latin typeface="Patria"/>
            </a:endParaRPr>
          </a:p>
          <a:p>
            <a:pPr algn="just"/>
            <a:endParaRPr lang="es-MX" sz="1200" b="1" dirty="0">
              <a:latin typeface="Patria"/>
            </a:endParaRPr>
          </a:p>
          <a:p>
            <a:pPr algn="just"/>
            <a:endParaRPr lang="es-MX" sz="1200" b="1" dirty="0">
              <a:latin typeface="Patria"/>
            </a:endParaRPr>
          </a:p>
          <a:p>
            <a:pPr algn="just"/>
            <a:endParaRPr lang="es-MX" sz="1200" b="1" dirty="0">
              <a:latin typeface="Patria"/>
            </a:endParaRPr>
          </a:p>
          <a:p>
            <a:pPr algn="just"/>
            <a:endParaRPr lang="es-MX" sz="1200" b="1" dirty="0">
              <a:latin typeface="Montserrat" panose="00000500000000000000" pitchFamily="2" charset="0"/>
            </a:endParaRPr>
          </a:p>
          <a:p>
            <a:pPr lvl="1" algn="ctr"/>
            <a:endParaRPr lang="es-MX" sz="1200" b="1" dirty="0">
              <a:latin typeface="Patria"/>
            </a:endParaRPr>
          </a:p>
          <a:p>
            <a:pPr lvl="1" algn="ctr"/>
            <a:endParaRPr lang="es-MX" sz="1200" b="1" dirty="0">
              <a:latin typeface="Patria"/>
            </a:endParaRPr>
          </a:p>
          <a:p>
            <a:pPr lvl="1" algn="ctr"/>
            <a:endParaRPr lang="es-MX" sz="1200" b="1" dirty="0">
              <a:latin typeface="Patria"/>
            </a:endParaRPr>
          </a:p>
          <a:p>
            <a:pPr lvl="1" algn="ctr"/>
            <a:r>
              <a:rPr lang="es-MX" sz="1200" b="1" dirty="0">
                <a:latin typeface="Patria"/>
              </a:rPr>
              <a:t>ATENTAMENTE  SUBDIRECCION ACADÉMICA DEL PLANTEL</a:t>
            </a:r>
            <a:endParaRPr lang="es-MX" sz="1400" b="1" dirty="0">
              <a:latin typeface="Patria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B7219AE-4C54-9C43-88BC-033084638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0734" y="159350"/>
            <a:ext cx="70532" cy="1384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900" b="1" i="1" u="none" strike="noStrike" cap="none" normalizeH="0" baseline="0" dirty="0">
                <a:ln>
                  <a:noFill/>
                </a:ln>
                <a:solidFill>
                  <a:srgbClr val="122561"/>
                </a:solidFill>
                <a:effectLst/>
                <a:latin typeface="Poppins" panose="00000500000000000000" pitchFamily="2" charset="0"/>
              </a:rPr>
              <a:t>"</a:t>
            </a:r>
            <a:r>
              <a:rPr kumimoji="0" lang="es-MX" altLang="es-MX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B88E743-BB87-3B9C-06C7-74CA5A185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67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D228389-A1D6-3854-1FDE-75D697326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0546" y="57435"/>
            <a:ext cx="6580260" cy="13239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C4479DA-F27A-A8AE-7C42-EF7D3C367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2606" y="2498006"/>
            <a:ext cx="9291823" cy="22929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1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ptos" panose="020B0004020202020204" pitchFamily="34" charset="0"/>
              </a:rPr>
              <a:t>Facebook</a:t>
            </a:r>
            <a:endParaRPr kumimoji="0" lang="es-MX" altLang="es-MX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1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3"/>
              </a:rPr>
              <a:t>https://www.facebook.com/reel/2062089080911107</a:t>
            </a:r>
            <a:endParaRPr kumimoji="0" lang="es-MX" altLang="es-MX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1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4"/>
              </a:rPr>
              <a:t>https://fb.watch/xigAoae2yn/</a:t>
            </a:r>
            <a:endParaRPr kumimoji="0" lang="es-MX" altLang="es-MX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1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ptos" panose="020B0004020202020204" pitchFamily="34" charset="0"/>
              </a:rPr>
              <a:t>X</a:t>
            </a:r>
            <a:endParaRPr kumimoji="0" lang="es-MX" altLang="es-MX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1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5"/>
              </a:rPr>
              <a:t>https://x.com/PrepaLineaSEP/status/1882474291771670971</a:t>
            </a:r>
            <a:endParaRPr kumimoji="0" lang="es-MX" altLang="es-MX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1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ptos" panose="020B0004020202020204" pitchFamily="34" charset="0"/>
              </a:rPr>
              <a:t>Instagram</a:t>
            </a:r>
            <a:endParaRPr kumimoji="0" lang="es-MX" altLang="es-MX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1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6"/>
              </a:rPr>
              <a:t>https://www.instagram.com/reel/DFJUEy0OGUn/?utm_source=ig_web_copy_link&amp;igsh=MzRlODBiNWFlZA==</a:t>
            </a:r>
            <a:endParaRPr kumimoji="0" lang="es-MX" altLang="es-MX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1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7"/>
              </a:rPr>
              <a:t>https://www.instagram.com/reel/DFLRZmfvATd/?utm_source=ig_web_copy_link&amp;igsh=MzRlODBiNWFlZA==</a:t>
            </a:r>
            <a:endParaRPr kumimoji="0" lang="es-MX" altLang="es-MX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1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ptos" panose="020B0004020202020204" pitchFamily="34" charset="0"/>
              </a:rPr>
              <a:t>YouTube</a:t>
            </a:r>
            <a:endParaRPr kumimoji="0" lang="es-MX" altLang="es-MX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1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8"/>
              </a:rPr>
              <a:t>https://youtube.com/shorts/1ul7om5QNBw?si=2YJoNuW-xH9dWECj</a:t>
            </a:r>
            <a:endParaRPr kumimoji="0" lang="es-MX" altLang="es-MX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1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9"/>
              </a:rPr>
              <a:t>https://youtube.com/shorts/SBM3y9s0kIQ?si=VIrB9sjPuh5q7oqL</a:t>
            </a:r>
            <a:endParaRPr kumimoji="0" lang="es-MX" altLang="es-MX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1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ptos" panose="020B0004020202020204" pitchFamily="34" charset="0"/>
              </a:rPr>
              <a:t>TikTok</a:t>
            </a:r>
            <a:endParaRPr kumimoji="0" lang="es-MX" altLang="es-MX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1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10"/>
              </a:rPr>
              <a:t>https://www.tiktok.com/@prepaenlinea_sep/video/7462553737324678406?is_from_webapp=1&amp;sender_device=pc&amp;web_id=7462012915845334533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6D561B5-009D-4172-A1EA-DA30EFFBC1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895" y="5823969"/>
            <a:ext cx="6332220" cy="88582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3EFF072-5D36-95B0-7621-9DD787EEFA48}"/>
              </a:ext>
            </a:extLst>
          </p:cNvPr>
          <p:cNvSpPr txBox="1"/>
          <p:nvPr/>
        </p:nvSpPr>
        <p:spPr>
          <a:xfrm>
            <a:off x="3502048" y="5887991"/>
            <a:ext cx="60974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>
                <a:solidFill>
                  <a:srgbClr val="C59553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Calle Progreso No. 23, Col. </a:t>
            </a:r>
            <a:r>
              <a:rPr lang="es-ES" sz="800" b="1" dirty="0" err="1">
                <a:solidFill>
                  <a:srgbClr val="C59553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Axotla</a:t>
            </a:r>
            <a:r>
              <a:rPr lang="es-ES" sz="800" b="1" dirty="0">
                <a:solidFill>
                  <a:srgbClr val="C59553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Alcaldía Álvaro Obregón </a:t>
            </a:r>
            <a:endParaRPr lang="es-MX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800" b="1" dirty="0">
                <a:solidFill>
                  <a:srgbClr val="C59553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C.P 01030 Ciudad de México.</a:t>
            </a:r>
            <a:endParaRPr lang="es-MX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5261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228</Words>
  <Application>Microsoft Office PowerPoint</Application>
  <PresentationFormat>Panorámica</PresentationFormat>
  <Paragraphs>36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Montserrat</vt:lpstr>
      <vt:lpstr>Montserrat SemiBold</vt:lpstr>
      <vt:lpstr>Patria</vt:lpstr>
      <vt:lpstr>Poppins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CEB  42</dc:creator>
  <cp:lastModifiedBy>CEB  42</cp:lastModifiedBy>
  <cp:revision>17</cp:revision>
  <cp:lastPrinted>2024-12-02T15:25:18Z</cp:lastPrinted>
  <dcterms:created xsi:type="dcterms:W3CDTF">2024-03-07T01:03:20Z</dcterms:created>
  <dcterms:modified xsi:type="dcterms:W3CDTF">2025-01-23T21:50:19Z</dcterms:modified>
</cp:coreProperties>
</file>